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DA719-179D-4676-B5D7-8B4F2AB560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950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5E83-20B7-4F9A-8338-10E2075517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6464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5764D-2EDF-4C3D-99D3-E35457793D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96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963C-F2D0-4ABD-AD3B-7D5396C1424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12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A173-D6A8-49BD-90B9-82504BE77F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093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08A-8BB4-42E5-8404-F4E349B377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176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59C-21C9-4D8E-838A-D84EA1F7A9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340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A1C3-67CA-4DC8-8478-FDA53139E8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369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BBE6A-CE4F-4B54-A6C3-73FEB88263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01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F79D7-5AE7-431F-82B6-2A0C5FC2541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370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8C07-C3BA-41A9-B2EC-43716F4386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930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B6B6-B9D4-48AD-9DDE-A445B451C1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59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529장 온유한 주님의 음성(통319)</dc:title>
  <dc:creator>김창운</dc:creator>
  <cp:lastModifiedBy>seongdae</cp:lastModifiedBy>
  <cp:revision>30</cp:revision>
  <dcterms:created xsi:type="dcterms:W3CDTF">2012-08-30T03:18:24Z</dcterms:created>
  <dcterms:modified xsi:type="dcterms:W3CDTF">2020-05-01T07:29:48Z</dcterms:modified>
</cp:coreProperties>
</file>