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B365-8BA1-454E-AA9F-BC684C929B8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36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99F0-7320-4165-9C82-CFC010060C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288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A732-B377-4DC3-BB19-4D794439E2E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722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A55E-826A-4A48-87E6-8F2A6F4280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984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14A0-6649-4834-81AC-DA8C43E04A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142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B779-11A1-4AFA-B7AF-87773D3E54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272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27B-FEBB-448C-A992-DFDD2F8B69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08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1A7-E827-464C-9842-5B16D2CABE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260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D2CA-A244-4B7F-972B-C109F8569F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166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664B-3311-4E23-BCA8-74EE6F46A6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75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FB63-72AE-4882-A9E5-6376FDAB52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2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14E23-A225-4E4F-B82C-D0441F081B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775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530장 주께서 문에 오셔서(통320)</dc:title>
  <dc:creator>김창운</dc:creator>
  <cp:lastModifiedBy>seongdae</cp:lastModifiedBy>
  <cp:revision>26</cp:revision>
  <dcterms:created xsi:type="dcterms:W3CDTF">2012-08-30T03:18:24Z</dcterms:created>
  <dcterms:modified xsi:type="dcterms:W3CDTF">2020-05-01T07:29:51Z</dcterms:modified>
</cp:coreProperties>
</file>