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A32A-84FD-4A14-A2DF-6D55E1A492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36D-02BE-46E3-8FD5-55EBF82592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2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85CF-686A-498E-B218-26E0EA6AA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1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445C-AEF7-4310-A875-08DB1090FC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93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298-C656-432B-84F8-B4B7A360DD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85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1BC6-3AC0-451F-B3AF-753BF664DA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705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6CB6-EC90-432F-9236-E591116861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49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3B44-CFB9-40A2-97E1-144A9AA6D2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23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FAC-64F1-4444-9E64-EC06522D20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573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840C-17EA-4F4F-B40B-9981CDF767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35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1B02-3F34-43F2-8A6B-CB58D53FE1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00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E7D9-1A9D-4EAB-9AAE-35C08DB652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16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531장 자비한 주께서 부르시네(통321)</dc:title>
  <dc:creator>김창운</dc:creator>
  <cp:lastModifiedBy>seongdae</cp:lastModifiedBy>
  <cp:revision>26</cp:revision>
  <dcterms:created xsi:type="dcterms:W3CDTF">2012-08-30T03:18:24Z</dcterms:created>
  <dcterms:modified xsi:type="dcterms:W3CDTF">2020-05-01T07:29:53Z</dcterms:modified>
</cp:coreProperties>
</file>