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66" r:id="rId6"/>
    <p:sldId id="272" r:id="rId7"/>
    <p:sldId id="267" r:id="rId8"/>
    <p:sldId id="268" r:id="rId9"/>
    <p:sldId id="273" r:id="rId10"/>
    <p:sldId id="269" r:id="rId11"/>
    <p:sldId id="270" r:id="rId12"/>
    <p:sldId id="274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175-D2F0-445E-BF75-EFF49C94D4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181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8A8C-7694-4352-96CD-E0DE1B1E1D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730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54AB-9DC6-46B6-BB92-3726294F74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95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571C-1DB1-4F9E-82C6-A7643B045D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75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1318-4C0E-4BE1-A2FF-3907A4E40A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0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CADD-F11A-418D-AA0D-76E6676240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100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BF01-43D0-4F92-BB8E-37CC5FF422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6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7E65-35F4-4505-A1CC-5E7D37D2A2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DED-631E-43E3-B697-05D1278449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420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EED-634E-4D7A-8D24-33DCCF611C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27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D428-9614-445F-B979-D721F1FFB2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661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D2BE-6262-4C62-A276-1CB69699B0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843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532장 주께로 한 걸음씩(통323)</dc:title>
  <dc:creator>김창운</dc:creator>
  <cp:lastModifiedBy>seongdae</cp:lastModifiedBy>
  <cp:revision>26</cp:revision>
  <dcterms:created xsi:type="dcterms:W3CDTF">2012-08-30T03:18:24Z</dcterms:created>
  <dcterms:modified xsi:type="dcterms:W3CDTF">2020-05-01T07:29:56Z</dcterms:modified>
</cp:coreProperties>
</file>