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299C-A934-4B9A-A958-3FEAE06B24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5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A054-0138-4306-A569-C659D160CB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8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7C2A-097E-4851-A293-2B480348EE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65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5CAC-8ECC-44E3-9564-DB159C3825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22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5AF9-7AC4-4250-8427-D01CBF7929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A7F6-8171-4875-8161-79875EEC0A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0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6574-7DFB-415F-92A2-9982BF5D21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7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8E54-65B6-44B1-B821-405341BF21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5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7CAB-C5FA-459B-8D2D-FEA24E96E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0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84DD-E9BD-40A1-8F0C-7D81485B6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0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4DCB-F4DE-4E6D-B070-5BB83DF622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ECC5-4612-4AE8-9809-2BAC032E32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534장 주님 찾아오셨네(통324)</dc:title>
  <dc:creator>김창운</dc:creator>
  <cp:lastModifiedBy>seongdae</cp:lastModifiedBy>
  <cp:revision>26</cp:revision>
  <dcterms:created xsi:type="dcterms:W3CDTF">2012-08-30T03:18:24Z</dcterms:created>
  <dcterms:modified xsi:type="dcterms:W3CDTF">2020-05-01T07:30:01Z</dcterms:modified>
</cp:coreProperties>
</file>