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C6B3B-82F3-474C-8566-E3627B82AA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46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85E9-1DC6-4630-88C2-A25ADC1E73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648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60240-F100-4E3D-8A9D-BE6A5D83DB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3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FB1DA-E6F8-4E02-82CD-D75A68388D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0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8897-6E8C-4BA2-AC9F-85AC5786E3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5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0962-4233-4AB9-8A6E-1FC293BD4C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92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32EA-9319-4BC2-A1DB-65C5B43F0A9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99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2896-D68D-4321-A1D3-D434FCB987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19F9-2B14-4483-8993-F3E0CE41B99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3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4A67A-041E-4DB9-BF71-E6532508E1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3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0026-BE48-49CC-B306-C342371FA8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6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1FDE-09B3-421B-863C-252B52D2E36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69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537장 형제여 지체 말라(통329)</dc:title>
  <dc:creator>김창운</dc:creator>
  <cp:lastModifiedBy>seongdae</cp:lastModifiedBy>
  <cp:revision>26</cp:revision>
  <dcterms:created xsi:type="dcterms:W3CDTF">2012-08-30T03:18:24Z</dcterms:created>
  <dcterms:modified xsi:type="dcterms:W3CDTF">2020-05-01T07:30:08Z</dcterms:modified>
</cp:coreProperties>
</file>