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4" r:id="rId4"/>
    <p:sldId id="265" r:id="rId5"/>
    <p:sldId id="266" r:id="rId6"/>
    <p:sldId id="273" r:id="rId7"/>
    <p:sldId id="267" r:id="rId8"/>
    <p:sldId id="268" r:id="rId9"/>
    <p:sldId id="272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8B3-2014-4C0B-AF8A-830C33F601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96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F3D1-B20A-48EF-A528-1C5D5F04D7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06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CDF2-E40B-48F8-8913-6B18AF4BD4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6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13C2-3042-43F3-A049-1E3A931FE4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65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D9E-D0F0-4BAF-A85D-1533054918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1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BBF4-1CBD-4CFA-A48A-C8C0D4B827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239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4ED4-0C8D-406F-976F-43070FFC28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23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23BD-C7CF-4BAC-A570-653C11AE1C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4E4C-9EDC-4CED-A8B0-D8A08CB06B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3E6-49F7-4552-A277-96C17835D2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47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B7B2-5547-45CE-861D-BEF6239D9E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0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D745-185B-423E-903A-967E5D1AA0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65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538장 죄짐을 지고서 곤하거든(통327)</dc:title>
  <dc:creator>김창운</dc:creator>
  <cp:lastModifiedBy>seongdae</cp:lastModifiedBy>
  <cp:revision>26</cp:revision>
  <dcterms:created xsi:type="dcterms:W3CDTF">2012-08-30T03:18:24Z</dcterms:created>
  <dcterms:modified xsi:type="dcterms:W3CDTF">2020-05-01T07:30:10Z</dcterms:modified>
</cp:coreProperties>
</file>