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45AB-78C7-4AD0-AE81-8BCEA2327FD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564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94A98-5A6F-4659-A7D9-54B3CB10F9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207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809-1CDC-4846-A5BE-48E812A3EF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61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10A3C-B5DA-42D0-942D-AE69E64F5B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768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D907-1439-4B0E-A39D-0612B09E29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403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F8EB-4E6D-48B3-B839-E598746755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10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6715-35A9-4CF6-B643-559A58EEF5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346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21A6-34A1-40B8-A4BF-E88650A1F7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335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24F91-FDAC-4AA3-8194-4E156487EAA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029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16F-48C2-4F17-8401-F62D939235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093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49A98-2154-42F2-9D0C-CD673261AF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585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1BB35-A5AA-4427-A09C-CBD6375A65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936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542장 구주 예수 의지함이(통340)</dc:title>
  <dc:creator>김창운</dc:creator>
  <cp:lastModifiedBy>seongdae</cp:lastModifiedBy>
  <cp:revision>27</cp:revision>
  <dcterms:created xsi:type="dcterms:W3CDTF">2012-08-30T03:18:24Z</dcterms:created>
  <dcterms:modified xsi:type="dcterms:W3CDTF">2020-05-01T07:30:20Z</dcterms:modified>
</cp:coreProperties>
</file>