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9C39-26B2-43C8-A891-3DB80F561B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9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E5C8-A80C-4C16-8B27-04FD87F214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1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5BCF-1064-4BB6-94AD-E5E477BEE7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98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04CD1-D32B-432B-B8AC-0A1E60F957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9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0DE9F-0FA1-4221-B38E-516DB11CFC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605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AB8-94AC-4279-B056-0B65AEB561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81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8673-9DAC-40A0-B9A3-AFD082C064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93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6FBB-9528-43A8-A360-AF939DC17A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95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EBED-4E4A-477E-A1F6-7228181C0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6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7C2F-A55E-43E6-B112-151A141A8D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433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D840-5F95-46F9-9F2C-68C97AFD73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19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D8A0-BAFB-4CDF-9DE4-72331990A2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16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543장 어려운 일 당할 때(통342)</dc:title>
  <dc:creator>김창운</dc:creator>
  <cp:lastModifiedBy>seongdae</cp:lastModifiedBy>
  <cp:revision>26</cp:revision>
  <dcterms:created xsi:type="dcterms:W3CDTF">2012-08-30T03:18:24Z</dcterms:created>
  <dcterms:modified xsi:type="dcterms:W3CDTF">2020-05-01T07:30:22Z</dcterms:modified>
</cp:coreProperties>
</file>