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38563-805D-45FF-8FC1-46923CECAD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91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C97C-6CAB-4E08-BD7F-3ED1536885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235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63EA-BC57-4AFC-8D00-C7AD4556F8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204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F537-0379-44BF-AA05-AA7559C108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87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0DF-614A-464F-9666-C0E5A3D13A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2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E9909-3718-4549-886E-713F9914BB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26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5F2E-D8CB-4F63-89E9-37529DCF4F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9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E2A-B8E6-471E-87D9-D6C3F53C47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348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0F44-99C5-4AA9-B9D5-53A347ECEF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331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22A6-3EAD-4BF9-8EF7-8B37A22F58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9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EB03-AC23-4D55-B948-5CFDC1C596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32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B068-7C5E-4AA9-8CDC-F86AA9C5EC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09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544장 울어도 못하네(통343)</dc:title>
  <dc:creator>김창운</dc:creator>
  <cp:lastModifiedBy>seongdae</cp:lastModifiedBy>
  <cp:revision>26</cp:revision>
  <dcterms:created xsi:type="dcterms:W3CDTF">2012-08-30T03:18:24Z</dcterms:created>
  <dcterms:modified xsi:type="dcterms:W3CDTF">2020-05-01T07:30:24Z</dcterms:modified>
</cp:coreProperties>
</file>