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1245-C09B-4D5B-8797-5A47DC33FB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6850-4DFD-4495-8C88-F14C98C781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3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A2E5-03D3-4CB5-8AC7-3436152E89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46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5C74-15A5-4518-8A0A-E041A1AF0C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97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16A-9951-44FB-A79C-1465AADC6E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6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3593-5E3A-4FE9-B17E-BC8EDE3BAF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328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4288-6D89-4F49-BF7F-F3C59D383F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3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88-1772-4482-A6BF-6133F14517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82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DDD4-1102-4D0C-88F4-58CD6BF1CC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3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7F3-D8D7-4E73-B822-25F7B30185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8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684C-C96C-454C-BDAC-201087FE2C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9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E4CA-9315-47BF-B21C-AA55E6385B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92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547장 나같은죄인까지도</dc:title>
  <dc:creator>김창운</dc:creator>
  <cp:lastModifiedBy>seongdae</cp:lastModifiedBy>
  <cp:revision>30</cp:revision>
  <dcterms:created xsi:type="dcterms:W3CDTF">2012-08-30T03:18:24Z</dcterms:created>
  <dcterms:modified xsi:type="dcterms:W3CDTF">2020-05-01T07:30:32Z</dcterms:modified>
</cp:coreProperties>
</file>