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3E-5E3C-4C9A-A6F2-DA15E60BA3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1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A261-DF0B-4A6B-BD4B-0048FBCB74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3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158-CFB7-464A-AE94-F0F432C7BD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C80-4A2C-4569-9263-498A8FC145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1729-E0AD-4432-806E-1B178BCD82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8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CA5C-046D-41CF-8B52-69E6CD8DFA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92C-71BD-4A85-A0B3-00B2AE44FE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0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2FC-B8E5-4993-A500-C8A90AA4FA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14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0DDE-35BD-4C94-AC22-3884B7E6F6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4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2FD0-86AF-4CF1-9518-B5B8379563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A4C-651E-402E-B1E3-C4550D29D7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6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ABA9-7BE1-45AF-901E-5C47B5AC6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549장 내 주여 뜻대로(통431)</dc:title>
  <dc:creator>김창운</dc:creator>
  <cp:lastModifiedBy>seongdae</cp:lastModifiedBy>
  <cp:revision>30</cp:revision>
  <dcterms:created xsi:type="dcterms:W3CDTF">2012-08-30T03:18:24Z</dcterms:created>
  <dcterms:modified xsi:type="dcterms:W3CDTF">2020-05-01T07:30:36Z</dcterms:modified>
</cp:coreProperties>
</file>