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69D4-8695-483C-8615-94FCC684255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503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4B06-761E-4039-BC5B-2105AAEB577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59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97FF-0767-4F1C-87C0-9C5D98C45E4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643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439E-3342-4560-86F9-08AE2118D0E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833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3D99-FC5E-4370-8E2E-007C102DF9B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344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2E80-49B0-4E72-998D-FE69757654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188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79C-7E1C-4339-9A4F-B24FFFC1C8F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751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A1750-ADF3-4369-B1EB-01F08A07CB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943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AED0-B65D-4AA2-B7AB-26F2AC9F33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991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BF9-C74D-4ECA-8081-0B4785D471E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969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2D9B-7FB1-47E7-B280-CFF874761FE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342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0C08-8BED-4093-A077-EB4DEB15E54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811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550장 시온의 영광이 빛나는 아침(통248)</dc:title>
  <dc:creator>김창운</dc:creator>
  <cp:lastModifiedBy>seongdae</cp:lastModifiedBy>
  <cp:revision>26</cp:revision>
  <dcterms:created xsi:type="dcterms:W3CDTF">2012-08-30T03:18:24Z</dcterms:created>
  <dcterms:modified xsi:type="dcterms:W3CDTF">2020-05-01T07:30:39Z</dcterms:modified>
</cp:coreProperties>
</file>