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2454-9456-4778-B602-5DA7E5469D7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320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81B3-D7A0-4CD6-9DAA-528BF78AE0B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488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C8E4A-4639-4EAC-92DF-9DF186BC499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585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BA55-3BB2-484F-8791-69E88362F48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733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442D9-762D-43E4-8F38-2E85731DC31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233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AA5C-756C-494D-8D2D-A704A8AAD24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057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6981-371C-42C3-A552-4E65AA87B16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0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8C6D-EAE5-4C20-8791-57579E3635C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066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A4BE-8FC4-4CBB-8D26-10B7CF358F0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441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AA1B-93CF-4940-A86D-42A9432EEFE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37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4CBC-0476-4A89-A4DA-FA97D61934C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510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F77E1-F33D-40A1-B29A-200ABBB54CC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372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551장 오늘까지 복과 은혜(통296)</dc:title>
  <dc:creator>김창운</dc:creator>
  <cp:lastModifiedBy>seongdae</cp:lastModifiedBy>
  <cp:revision>30</cp:revision>
  <dcterms:created xsi:type="dcterms:W3CDTF">2012-08-30T03:18:24Z</dcterms:created>
  <dcterms:modified xsi:type="dcterms:W3CDTF">2020-05-01T07:30:41Z</dcterms:modified>
</cp:coreProperties>
</file>