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70" r:id="rId5"/>
    <p:sldId id="267" r:id="rId6"/>
    <p:sldId id="271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67A5AD-5FFB-495C-B570-22A977D90C5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154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D85991-73FB-412D-A37C-C76ACDA71E1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242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5655EF-CD2B-42FA-B3F2-0E58BB9664A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144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F49DB-322A-4B03-88CA-FE6C70C4F2D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861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E9D479-012C-4EC8-B4B9-2DCB74F8FD2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818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435E2-93A0-42B6-8429-68F5D7886CA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690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AE2E2-C60E-4DB9-946B-1A06A303C59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348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26C4A2-C6A4-4B97-89CC-BB2F6312A09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985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3ECC8-04EA-40B5-AB81-3B2B4238703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74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F93A7D-7FD7-40BD-BB9C-063643F3D38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480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0EDBA1-B105-416C-AA60-E923F25B6E7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68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B1C6E1D1-AB09-439C-B301-DB5DA9CBD41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555장 우리주님모신가정</dc:title>
  <dc:creator>김창운</dc:creator>
  <cp:lastModifiedBy>seongdae</cp:lastModifiedBy>
  <cp:revision>32</cp:revision>
  <dcterms:created xsi:type="dcterms:W3CDTF">2012-08-30T03:18:24Z</dcterms:created>
  <dcterms:modified xsi:type="dcterms:W3CDTF">2020-05-01T07:30:49Z</dcterms:modified>
</cp:coreProperties>
</file>