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EFACB-F2EE-4B97-9890-EA4268F902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63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FCEF8-83B6-4A9F-A767-0C1B3576DA1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71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8739B-D64E-4194-8F0F-3CE736E4CF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661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1AB2E-4D24-4C17-971A-E46B007B8B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4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EE93E-EB9B-48AE-AA90-3B0237865C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670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10908-203F-4EB8-8214-12DD2E3E84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48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386DD-FAA0-4BF3-B927-EF256CA34E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99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FE298-E445-4C7E-8291-2B5E508F8F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51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02753-4DD0-42D5-8E5D-39E04D3A66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91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2CE30-605D-44F1-A02C-499629DC84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558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A5401-15AD-4693-BB45-9409D9A349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8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7311CF7E-B30F-4099-B3E2-FBF20D3AC83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557장 에덴의동산처럼</dc:title>
  <dc:creator>김창운</dc:creator>
  <cp:lastModifiedBy>seongdae</cp:lastModifiedBy>
  <cp:revision>30</cp:revision>
  <dcterms:created xsi:type="dcterms:W3CDTF">2012-08-30T03:18:24Z</dcterms:created>
  <dcterms:modified xsi:type="dcterms:W3CDTF">2020-05-01T07:30:54Z</dcterms:modified>
</cp:coreProperties>
</file>