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B75B8-B86C-407E-9E05-B14D871B22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67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9D658-1E67-4CD6-9E6F-B9604708CD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7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0AC0D-85D1-4CD7-854B-9773E2D51E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98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79D4-950C-47A3-A1A1-1BC7DF4647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182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47E4E-CFE7-4D34-A232-2B94C3F90C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93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E7638-1EF2-486B-9744-BA364D7550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679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14260-D14B-4479-BA94-0E84787F33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6FE51-09BA-435D-AEA6-7EEE1A81E2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43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B497A-63F2-4CB8-B7BA-5B93A41806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646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5C42E-EE2F-43EB-B655-80B54D3E9B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344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B2348-EF89-4F22-A31A-EA0CFF4A19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86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EA02DB81-03EC-49B0-8662-F2FEC9DF4B2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561장 예수님의사랑은</dc:title>
  <dc:creator>김창운</dc:creator>
  <cp:lastModifiedBy>seongdae</cp:lastModifiedBy>
  <cp:revision>30</cp:revision>
  <dcterms:created xsi:type="dcterms:W3CDTF">2012-08-30T03:18:24Z</dcterms:created>
  <dcterms:modified xsi:type="dcterms:W3CDTF">2020-05-01T07:31:03Z</dcterms:modified>
</cp:coreProperties>
</file>