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787D-2905-496A-81E4-17DE82680D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2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D6FD-BE0A-4734-95B9-32B1826285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96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EE3FD-EBF2-4372-A645-553EFA8145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4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FE89D-FE19-4D6F-B6E4-C121C77EAD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925B9-897D-4FBF-92F3-1D368F90B5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06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32C89-40C4-4C5E-9C21-70FBA88C8F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3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6004-A998-4015-A54D-5019ECB1B7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1040B-1281-4187-AA31-9741442A63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96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65AEF-94B8-4FEB-BD6A-910E20D9EC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1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ADC2-A11E-474F-830A-A6CF1F44CA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8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14734-817A-4812-9187-E8B985864C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55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EDF06EB-3EA2-47C6-9BD8-755B2F7685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562장 예루살렘아이들</dc:title>
  <dc:creator>김창운</dc:creator>
  <cp:lastModifiedBy>seongdae</cp:lastModifiedBy>
  <cp:revision>30</cp:revision>
  <dcterms:created xsi:type="dcterms:W3CDTF">2012-08-30T03:18:24Z</dcterms:created>
  <dcterms:modified xsi:type="dcterms:W3CDTF">2020-05-01T07:31:05Z</dcterms:modified>
</cp:coreProperties>
</file>