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552DA-9B92-4979-BD48-AFE3C1B40C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D887B-78F4-4DCF-AD07-6241CD8629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4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9FB1A-0BC2-4D20-88BB-6CDD3EFE26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159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D9AC4-4F40-453D-A7AC-8D0483928C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735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E5BF9-11C8-495C-9431-D9F6EDD06F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925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D4B63-8DD2-4A7D-8A09-6E976ADCFF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1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3D999-FE34-4B54-989F-5C157BA315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5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42C8C-D9C9-4778-83A8-AED9615120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56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3769E-599B-4303-999C-14B114B185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765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7C502-0363-46B8-B85A-F2A9611DEE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5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F432E-BDCE-410A-9818-E687D46BB9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339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D9E6704C-C722-46EE-B746-194D2DD7858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563장 예수 사랑하심을(통411)</dc:title>
  <dc:creator>김창운</dc:creator>
  <cp:lastModifiedBy>seongdae</cp:lastModifiedBy>
  <cp:revision>26</cp:revision>
  <dcterms:created xsi:type="dcterms:W3CDTF">2012-08-30T03:18:24Z</dcterms:created>
  <dcterms:modified xsi:type="dcterms:W3CDTF">2020-05-01T07:31:07Z</dcterms:modified>
</cp:coreProperties>
</file>