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813F8-5F68-45DF-8415-013275F0E6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99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E0222-51FC-4C07-8CC5-97475D177E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1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71B48-03A4-45D2-A5F5-E24E36AFA0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95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8D198-9E13-41A4-A4E5-896E38F56A9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500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BB237-4608-43D0-BD01-224ED56055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969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AC7AB-CA68-49D3-8C6F-CD6EA6976D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97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EA71C-07A7-4AE1-9FC8-4A33BFFCEA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976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D48B-B4CB-45C4-B319-B33D323F35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8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26293-1A45-4816-8A84-A767686E9C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0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74981-E97B-4044-91F2-82CE95905C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81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7EBA7-8CED-4D4B-8EF2-DDB16CF465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90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E0804963-6ABD-42CF-A1CC-91F4FEB5CAA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565장 예수께로 가면(통300)</dc:title>
  <dc:creator>김창운</dc:creator>
  <cp:lastModifiedBy>seongdae</cp:lastModifiedBy>
  <cp:revision>30</cp:revision>
  <dcterms:created xsi:type="dcterms:W3CDTF">2012-08-30T03:18:24Z</dcterms:created>
  <dcterms:modified xsi:type="dcterms:W3CDTF">2020-05-01T07:31:12Z</dcterms:modified>
</cp:coreProperties>
</file>