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F84BE-7AC2-43F1-AA82-4D7CFB3139C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977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3B34-D24E-450C-8F72-53133B7014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040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5EF68-41CB-4E4D-9CCF-9A564474676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15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2807E-6600-4F02-924A-1619E9BA1A2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32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03A95-B66C-4220-AEAD-B9029D678BC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919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BAC0E-9D49-47D8-81F9-09672CB75D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07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E3D26-C904-4552-8DD2-244B78FCBF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453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DAEA8-4EFD-49AC-874A-2626A93554C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841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A5273-054F-4AC3-8331-1DD9D909F5E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857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6EC7B-640C-4433-B34F-8D05E35C56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68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05F21-4C93-4161-94A3-1DAD9357E5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044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CD8126CB-F32A-49E9-8A33-D809B12CFC1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566장 사랑의 하나님 귀하신 이름은(통301)</dc:title>
  <dc:creator>김창운</dc:creator>
  <cp:lastModifiedBy>seongdae</cp:lastModifiedBy>
  <cp:revision>27</cp:revision>
  <dcterms:created xsi:type="dcterms:W3CDTF">2012-08-30T03:18:24Z</dcterms:created>
  <dcterms:modified xsi:type="dcterms:W3CDTF">2020-05-01T07:31:13Z</dcterms:modified>
</cp:coreProperties>
</file>