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EAE90-BABC-492F-A550-755B6B025C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1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2FAB2-AB45-4094-B179-3B0CAEDFD1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3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F72FB-2F82-47DC-9C73-5506146FA9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DB53E-1064-4DA0-9718-58547C6248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40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880E2-9988-4DD7-82A0-DF45BF3CD1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70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6B8D0-DB7B-4DD7-9261-7C8E4A506E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39469-0D85-40BF-86E7-AAA43502FF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2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66BDF-7941-4C08-AD69-948B8B3340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65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226D7-7A6D-41E5-A10B-D44B944AFC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64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AB57-88FD-4F2B-AE36-D1A2E82063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8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AAC47-5163-4FAD-A2AB-2495D11A47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7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2EBF1DB-E561-495A-B521-9059DF578FC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570장 주는 나를 기르시는 목자(통453)</dc:title>
  <dc:creator>김창운</dc:creator>
  <cp:lastModifiedBy>seongdae</cp:lastModifiedBy>
  <cp:revision>32</cp:revision>
  <dcterms:created xsi:type="dcterms:W3CDTF">2012-08-30T03:18:24Z</dcterms:created>
  <dcterms:modified xsi:type="dcterms:W3CDTF">2020-05-01T07:31:23Z</dcterms:modified>
</cp:coreProperties>
</file>