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4F59C-8DB2-4E4A-BEF9-FCD5BE5AE2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22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B0BDE-853E-493F-A7F3-FBED275F8A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28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74B97-AE04-4023-96EF-0B9A46DB35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8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5E021-9DA4-49F8-A184-782C3815C5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7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1D196-9874-4E73-8A2F-9C011EB66F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8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7E7CF-EC08-4D68-9B02-7BCDA786A1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12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E23BE-3DD1-4895-BC95-99D27C8093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34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7E0ED-2609-4B94-9A11-72BE7CF137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028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713C0-3DB3-43CC-AE0B-3EEE848FA2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603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15103-9A92-4767-B86E-5065C635A3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19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617C-9BAA-4F5B-A2AB-350A2F52A9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12AEE137-3303-446B-B900-B3D15C474E4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572장 바다같이넓은은혜</dc:title>
  <dc:creator>김창운</dc:creator>
  <cp:lastModifiedBy>seongdae</cp:lastModifiedBy>
  <cp:revision>30</cp:revision>
  <dcterms:created xsi:type="dcterms:W3CDTF">2012-08-30T03:18:24Z</dcterms:created>
  <dcterms:modified xsi:type="dcterms:W3CDTF">2020-05-01T07:31:27Z</dcterms:modified>
</cp:coreProperties>
</file>