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71" r:id="rId4"/>
    <p:sldId id="265" r:id="rId5"/>
    <p:sldId id="273" r:id="rId6"/>
    <p:sldId id="266" r:id="rId7"/>
    <p:sldId id="267" r:id="rId8"/>
    <p:sldId id="275" r:id="rId9"/>
    <p:sldId id="276" r:id="rId10"/>
    <p:sldId id="269" r:id="rId11"/>
    <p:sldId id="277" r:id="rId12"/>
    <p:sldId id="270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26284-91D8-4233-9FCB-F0BD64AFD44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297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C9212-7326-4472-A3C8-18C0B201D7C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23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CA0696-A4E3-41D1-970B-635E71B0D7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839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451125-1208-4D6C-B6CD-7DFA85CE199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489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0354EB-602A-470D-A66E-0B674D3607A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621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0B614-62E3-463E-9211-362BE9AFC0C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920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B57062-1C07-4B00-9255-3C8E44068E2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137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7272A-D402-45C2-A3B9-BD65B6FEF88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1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F8ACE-8CC4-435E-B776-E39D827D17A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14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286EA-8ECA-44AD-B567-D9951CE4B1C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777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33042A-68CC-4380-B53A-12A9E1F2CB7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039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B280D43B-D964-43C1-8247-E1F0BB1B60D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573장 말씀에순종하여</dc:title>
  <dc:creator>김창운</dc:creator>
  <cp:lastModifiedBy>seongdae</cp:lastModifiedBy>
  <cp:revision>30</cp:revision>
  <dcterms:created xsi:type="dcterms:W3CDTF">2012-08-30T03:18:24Z</dcterms:created>
  <dcterms:modified xsi:type="dcterms:W3CDTF">2020-05-01T07:31:30Z</dcterms:modified>
</cp:coreProperties>
</file>