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F791D-DF2D-413B-A61E-BB1F304A97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61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1559D-3E88-42B0-9DA2-C3B7150FA5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9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8ECD4-5B0E-4AE7-9AA7-8512F186AE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6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1867A-2ED1-4F05-9AE8-5C5722396C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53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7D9C3-0C20-460A-B1AB-90CD002B89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FF119-E660-4FDB-BC12-3176F7A63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8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32B92-277D-4481-980D-A2A2E88B9B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23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21EEF-B6CF-4090-9263-69C23FFAFD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1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84EE3-AB91-498F-801C-B93EA71735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4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DB176-ECDD-47D3-85C0-F25D7CF957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782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10602-4600-49DB-B330-DA2ADE3DE1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F21B85F-65EE-42D5-BEA2-5B14C4F3D5C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574장 가슴마다 파도 친다(통303)</dc:title>
  <dc:creator>김창운</dc:creator>
  <cp:lastModifiedBy>seongdae</cp:lastModifiedBy>
  <cp:revision>26</cp:revision>
  <dcterms:created xsi:type="dcterms:W3CDTF">2012-08-30T03:18:24Z</dcterms:created>
  <dcterms:modified xsi:type="dcterms:W3CDTF">2020-05-01T07:31:32Z</dcterms:modified>
</cp:coreProperties>
</file>