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26E80-CA1A-4385-8A6D-A21785BE2C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6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CAD15-319A-4EC7-B6A9-D237BF53C2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12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24560-05FF-4047-BE86-F67AA680D3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9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341D7-84C6-4AE4-AA3D-00B54C42CD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94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67DC9-8798-4DE3-BE8F-1061C403D6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88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E651D-DE8B-4756-B3E7-396C943C323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18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9031E-70E5-49C5-BAF5-ED8D5589F1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70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3223F-AC7D-4F03-95DF-CC0F06ECC8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54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06E92-EB3C-4DC5-8613-7F6D62EA64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525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9888E-BF92-4E67-A5BB-A09EC3CC45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81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B4756-41CB-4EB3-95BD-4CB9A3B9C8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55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B292E4E7-03C7-494B-9945-1213CFFEC04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576장 하나님의뜻을따라</dc:title>
  <dc:creator>김창운</dc:creator>
  <cp:lastModifiedBy>seongdae</cp:lastModifiedBy>
  <cp:revision>30</cp:revision>
  <dcterms:created xsi:type="dcterms:W3CDTF">2012-08-30T03:18:24Z</dcterms:created>
  <dcterms:modified xsi:type="dcterms:W3CDTF">2020-05-01T07:31:37Z</dcterms:modified>
</cp:coreProperties>
</file>