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BA6D1-13DF-4A91-9895-D9812B5BBDD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885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D34B1-2C91-40FF-A9EA-3ABD9F8B60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144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A533C-D8C4-4947-AF50-91DB6B2370B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939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D44EA-8EC7-409C-A4A3-C09A6D1795A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4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DF7DE-88B7-45BE-A515-5A63271EF4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740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FD320-7466-47F7-8653-4048A109E98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623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843E0-2A26-4E20-9367-504AF0751E0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252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5A818C-5CC1-4A87-B3D7-6F22EC537C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04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CE588-510D-4912-B92B-B1593D36ED4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528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9BD41-2A44-4F00-84DE-201FF00A502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7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7324A-9E4B-46FE-8865-6C2032F2C52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117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6B5CCFDA-67C3-4A35-8513-D57B383BA51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577장 낳으시고길러주신</dc:title>
  <dc:creator>김창운</dc:creator>
  <cp:lastModifiedBy>seongdae</cp:lastModifiedBy>
  <cp:revision>32</cp:revision>
  <dcterms:created xsi:type="dcterms:W3CDTF">2012-08-30T03:18:24Z</dcterms:created>
  <dcterms:modified xsi:type="dcterms:W3CDTF">2020-05-01T07:31:39Z</dcterms:modified>
</cp:coreProperties>
</file>