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14979-5E66-4C38-8B17-7B68EFA19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562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A949-F756-42E1-AD76-B44DBDFA5C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639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FF972-30E8-44B3-96B0-CA88FF5F5E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14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47186-E52F-4323-A9E7-03F8BFA38B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48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D3F62-CAAA-4935-90F4-6052A09581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85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23765-AEB5-47D7-AF34-F8A94440E0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9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00EF3-7B30-4AB5-8CB1-46BAFBD10C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9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541BB-3F00-43C0-B0B6-2AE2F36D17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55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613E5-2672-4F2F-AC3F-8BFFB162F2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10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DED5-13B6-46A6-A318-6782D6EED0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13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4A827-4627-4214-8254-1BF8EA1897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8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D05FC8C-8797-43BC-B8AC-3E2690A689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578장 언제나봐라봐도</dc:title>
  <dc:creator>김창운</dc:creator>
  <cp:lastModifiedBy>seongdae</cp:lastModifiedBy>
  <cp:revision>26</cp:revision>
  <dcterms:created xsi:type="dcterms:W3CDTF">2012-08-30T03:18:24Z</dcterms:created>
  <dcterms:modified xsi:type="dcterms:W3CDTF">2020-05-01T07:31:42Z</dcterms:modified>
</cp:coreProperties>
</file>