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EF5E3-B3EA-4B69-A09C-197C0A28F0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915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B9684-7E97-4723-87CA-468CF01755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719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EEA34-0346-4CB9-AE88-5B2179F0E4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32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DC194-73FF-477B-B471-D9D6FB70EC1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67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27A2A-A262-4136-90B0-23847D946C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13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185F6-8001-47F0-8FDE-1A27A6B5EB6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518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07CF7-1DDF-44BF-8794-E7CB1EEEB2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598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53D95-19E2-4E94-B6C3-FF854EDC1CC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37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747E0-4305-4C3A-9564-A5AA9AEE02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774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DE7C6-DA05-4865-952F-49ED2DC8BD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856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A1640-863C-4E1F-A225-B7F926E23F4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06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D817796A-0596-4CC1-8621-577672BB3A7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583장 이민족에복음을</dc:title>
  <dc:creator>김창운</dc:creator>
  <cp:lastModifiedBy>seongdae</cp:lastModifiedBy>
  <cp:revision>30</cp:revision>
  <dcterms:created xsi:type="dcterms:W3CDTF">2012-08-30T03:18:24Z</dcterms:created>
  <dcterms:modified xsi:type="dcterms:W3CDTF">2020-05-01T07:31:53Z</dcterms:modified>
</cp:coreProperties>
</file>