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1" r:id="rId4"/>
    <p:sldId id="278" r:id="rId5"/>
    <p:sldId id="265" r:id="rId6"/>
    <p:sldId id="273" r:id="rId7"/>
    <p:sldId id="266" r:id="rId8"/>
    <p:sldId id="279" r:id="rId9"/>
    <p:sldId id="267" r:id="rId10"/>
    <p:sldId id="275" r:id="rId11"/>
    <p:sldId id="276" r:id="rId12"/>
    <p:sldId id="280" r:id="rId13"/>
    <p:sldId id="269" r:id="rId14"/>
    <p:sldId id="277" r:id="rId15"/>
    <p:sldId id="270" r:id="rId16"/>
    <p:sldId id="281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74EE5-D48C-413A-803C-9CF34974DC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01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FF8E9-2F54-4F53-90F9-90694A392D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13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CC6B6-C230-47F8-AA19-CFDFBF7849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08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FC43C-AE2D-46E9-8D79-0A416F2910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829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C0300-2E0B-4067-B92D-7033F4BB1E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94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6121F-9373-42D4-B1D0-563CEFCF22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496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04F0A-D89B-4039-A474-10EE93291A3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171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1C957-4F73-4630-A20E-72C2497FE2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90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2671D-DF0B-4119-863D-CA87B280CF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0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9FF1A-5FE4-462E-AACC-3346932E8F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127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19275-8CF8-44AF-A0C5-EA759E4E5E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25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14EA489B-773D-47E0-8C69-D02FEDD6265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586장 어느 민족 누구게나(통521)</dc:title>
  <dc:creator>김창운</dc:creator>
  <cp:lastModifiedBy>seongdae</cp:lastModifiedBy>
  <cp:revision>34</cp:revision>
  <dcterms:created xsi:type="dcterms:W3CDTF">2012-08-30T03:18:24Z</dcterms:created>
  <dcterms:modified xsi:type="dcterms:W3CDTF">2020-05-01T07:32:01Z</dcterms:modified>
</cp:coreProperties>
</file>