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B63CF-B688-48C6-B322-C995BC6021A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96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0AA1BB-672E-4591-B674-10ADF58BFB0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0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4BE33-A4DC-406B-B42C-B600971E08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73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97C022-FA7E-4AEA-862A-48DFBFD7FC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719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C2394-F996-4B90-A2DB-A80FE843EFB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219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B695DD-B135-4B2F-BA8C-2CD90AC7F4D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856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6658D-3AED-4A4A-919B-018395FD3F7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7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FCFFF-2AC6-44DE-B50F-8545CBA5F1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49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CE915-65BB-42E7-A72D-FC8961A2B3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317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A5ED8-5007-41CA-A853-F2238A56DC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62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DB12F-D571-49F8-8133-B95F801F596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770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982381FA-1244-4DF4-83C3-EAA359D6646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590장 논밭에 오곡백과(통309)</dc:title>
  <dc:creator>김창운</dc:creator>
  <cp:lastModifiedBy>seongdae</cp:lastModifiedBy>
  <cp:revision>30</cp:revision>
  <dcterms:created xsi:type="dcterms:W3CDTF">2012-08-30T03:18:24Z</dcterms:created>
  <dcterms:modified xsi:type="dcterms:W3CDTF">2020-05-01T07:32:10Z</dcterms:modified>
</cp:coreProperties>
</file>