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02D36-D7F8-458A-A759-41642209A58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744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0FB27-4BD6-4796-9659-90F04B3053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595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FE717C-229A-4A73-9623-6FABA633A0C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472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78F32-4A1C-417A-9504-055F8D7E4C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951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D9588-CA35-4609-9277-AC02332DA80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610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BD7E5-D785-4C4E-B06D-8EC54BA42F5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030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37270-2D84-470C-9F0C-F27385980BC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127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53131-13DE-456A-9C73-E2EDBCE4E5E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055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85F59-EB93-4A02-9BB3-36A72BA5BE9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752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CD237-1C0D-48EC-BF0D-9526D8A662D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341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405E2-72BB-4D38-A168-CF353225613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248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99C68E5C-C068-40A8-8895-BA0AF8D8FB5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591장 저 밭에 농부 나가(통310)</dc:title>
  <dc:creator>김창운</dc:creator>
  <cp:lastModifiedBy>seongdae</cp:lastModifiedBy>
  <cp:revision>32</cp:revision>
  <dcterms:created xsi:type="dcterms:W3CDTF">2012-08-30T03:18:24Z</dcterms:created>
  <dcterms:modified xsi:type="dcterms:W3CDTF">2020-05-01T07:32:13Z</dcterms:modified>
</cp:coreProperties>
</file>