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87E35-87EE-40E2-9A6D-30E2F17985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14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B4EB-4070-4A61-A50B-15EB89A141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32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6376F-4CEE-428B-BEEC-B608297DB4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1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3A3CA-4AF2-4128-B59B-145380F54F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51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9C665-95EE-4EDD-A08B-BBEC7582A8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2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754C5-C070-49A7-A486-DD326DD81F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6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A2BBF-A6B8-4458-BE87-FB1A874014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21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5AD48-F4C6-44FE-99CB-FE2642A5C5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26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74FE-7633-4BB8-AE26-B53DA3AF2F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8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44C36-FBE8-4E9B-91CD-71DF885AA1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48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CB9C5-2742-42C8-B198-C98E00DD2C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4F5DA908-FFA1-463E-8171-88AACAFDE17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596장 영광은주님홀로</dc:title>
  <dc:creator>김창운</dc:creator>
  <cp:lastModifiedBy>seongdae</cp:lastModifiedBy>
  <cp:revision>30</cp:revision>
  <dcterms:created xsi:type="dcterms:W3CDTF">2012-08-30T03:18:24Z</dcterms:created>
  <dcterms:modified xsi:type="dcterms:W3CDTF">2020-05-01T07:32:24Z</dcterms:modified>
</cp:coreProperties>
</file>