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3CAAC-C250-4872-94DC-5FD08B2B3A6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782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6D998B-4F1E-41BF-A60E-096B561B6BD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36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BAE67-FFEC-4B31-BD7B-48D4B3287E8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01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F6ABA-EE8B-4744-8A4A-F3A5052FB52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427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5EAC45-9B9A-459B-B57B-74EFB91F3E4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507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2D7418-BED6-45A3-B618-CE1F82F259E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947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B5538-8556-4075-A492-A748127B9D5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928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3BD0D-5C46-4C46-844A-0C8DFC854DC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597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205AA-D814-4138-B697-98779F9859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571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900C1-263B-4356-BF0A-676A988B5C7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756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364B7-1BEA-4599-B8C1-DF10B6E92A9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016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6DCD2D00-5864-4B07-8905-DD14EE71653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599장 우리의기도들어주시옵소서</dc:title>
  <dc:creator>김창운</dc:creator>
  <cp:lastModifiedBy>seongdae</cp:lastModifiedBy>
  <cp:revision>24</cp:revision>
  <dcterms:created xsi:type="dcterms:W3CDTF">2012-08-30T03:18:24Z</dcterms:created>
  <dcterms:modified xsi:type="dcterms:W3CDTF">2020-05-01T07:32:32Z</dcterms:modified>
</cp:coreProperties>
</file>