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66" r:id="rId5"/>
    <p:sldId id="267" r:id="rId6"/>
    <p:sldId id="268" r:id="rId7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FDC2D9-924B-47EB-87BB-D21552D61AC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50498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CAFA53-A3C4-4B17-B768-D509DCC2063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70397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E368DB-516F-4504-9B9E-28E7D3D40BA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71973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B05450-29D5-4414-9F62-02946EB1180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99777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820950-7C15-494B-A608-B2C081E495F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33543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205F6E-E9B8-4F7B-BE8A-0558E7985DC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79127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40319" y="1681163"/>
            <a:ext cx="5158316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40319" y="2505077"/>
            <a:ext cx="5158316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71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71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479D5E-4002-4ACB-9FF8-DEDD9DF3444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02436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82541D-B8F7-4C49-B2C5-14401F3ECE2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78314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5B1D76-A403-4582-A65B-5D6C4D99C1D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94135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20" y="2057402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F4E043-9B8C-41D4-8C75-D515F5B0252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71156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20" y="2057402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51B370-9F24-4B85-8779-73B5C0E84AA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05779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9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50"/>
            </a:lvl1pPr>
          </a:lstStyle>
          <a:p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50"/>
            </a:lvl1pPr>
          </a:lstStyle>
          <a:p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50"/>
            </a:lvl1pPr>
          </a:lstStyle>
          <a:p>
            <a:fld id="{FF184DF4-68DD-4C8D-A563-2230C7D73649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 latinLnBrk="1">
        <a:spcBef>
          <a:spcPct val="0"/>
        </a:spcBef>
        <a:spcAft>
          <a:spcPct val="0"/>
        </a:spcAft>
        <a:defRPr kumimoji="1" sz="33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5pPr>
      <a:lvl6pPr marL="3429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6pPr>
      <a:lvl7pPr marL="6858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7pPr>
      <a:lvl8pPr marL="10287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8pPr>
      <a:lvl9pPr marL="13716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9pPr>
    </p:titleStyle>
    <p:bodyStyle>
      <a:lvl1pPr marL="257175" indent="-257175" algn="l" rtl="0" fontAlgn="base" latinLnBrk="1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fontAlgn="base" latinLnBrk="1">
        <a:spcBef>
          <a:spcPct val="20000"/>
        </a:spcBef>
        <a:spcAft>
          <a:spcPct val="0"/>
        </a:spcAft>
        <a:buChar char="–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fontAlgn="base" latinLnBrk="1">
        <a:spcBef>
          <a:spcPct val="20000"/>
        </a:spcBef>
        <a:spcAft>
          <a:spcPct val="0"/>
        </a:spcAft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fontAlgn="base" latinLnBrk="1">
        <a:spcBef>
          <a:spcPct val="20000"/>
        </a:spcBef>
        <a:spcAft>
          <a:spcPct val="0"/>
        </a:spcAft>
        <a:buChar char="–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fontAlgn="base" latinLnBrk="1">
        <a:spcBef>
          <a:spcPct val="20000"/>
        </a:spcBef>
        <a:spcAft>
          <a:spcPct val="0"/>
        </a:spcAft>
        <a:buChar char="»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굴림</vt:lpstr>
      <vt:lpstr>Arial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601장 하나님이정하시고</dc:title>
  <dc:creator>김창운</dc:creator>
  <cp:lastModifiedBy>seongdae</cp:lastModifiedBy>
  <cp:revision>30</cp:revision>
  <dcterms:created xsi:type="dcterms:W3CDTF">2012-08-30T03:18:24Z</dcterms:created>
  <dcterms:modified xsi:type="dcterms:W3CDTF">2020-05-01T07:32:36Z</dcterms:modified>
</cp:coreProperties>
</file>