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E9226-5909-46FD-BDBB-53857EB443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3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C1B3-A3B7-4F17-90CB-1B183949A7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8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F4375-0331-4961-8BC5-6275353B95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11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8045B-F66A-44F6-A436-260C8E91BB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5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00C42-A401-468A-9279-D0E4774D7B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0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9EA24-B9DC-4A8D-839D-496E504AA3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78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328F1-819C-4A09-B2C2-340FDBFE82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2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EFF05-95E9-41AD-BCEF-92C80EE541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0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AFE64-6475-4109-8722-49BDDF4C5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52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9F1E9-A764-4960-9DFE-6EBECDF9FF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45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08269-B34F-4AA1-B585-70AD7FD75D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06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43E6822-25A1-468F-B9FE-053CDE88D43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602장 성부님께 빕니다.(통286)</dc:title>
  <dc:creator>김창운</dc:creator>
  <cp:lastModifiedBy>seongdae</cp:lastModifiedBy>
  <cp:revision>27</cp:revision>
  <dcterms:created xsi:type="dcterms:W3CDTF">2012-08-30T03:18:24Z</dcterms:created>
  <dcterms:modified xsi:type="dcterms:W3CDTF">2020-05-01T07:32:38Z</dcterms:modified>
</cp:coreProperties>
</file>