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36844-7A06-4E58-AA5C-A2C6E1D5C2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6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F0D86-17A9-4967-92A8-7012953829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8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313B-295F-4B07-AB59-666C2DE78E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5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56458-5D03-4D14-A74F-10EB1F27D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4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ED6E4-4DBC-4AF1-8F2A-CDAE31461F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99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D8CD7-5E54-4E26-AC46-60B87230BE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3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C2B81-DC2F-47B6-9504-7B96533A03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1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82605-B909-40B6-B9D8-5C2156288A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18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FAB72-3881-4C32-B893-FA37721C5F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0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361CA-0615-4C58-A628-0A1028D782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59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0D839-5E85-482D-B2FC-D19C9E682C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4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84F1B012-228B-4477-AA3A-4CC4B4F6011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603장 태초에하나님이</dc:title>
  <dc:creator>김창운</dc:creator>
  <cp:lastModifiedBy>seongdae</cp:lastModifiedBy>
  <cp:revision>30</cp:revision>
  <dcterms:created xsi:type="dcterms:W3CDTF">2012-08-30T03:18:24Z</dcterms:created>
  <dcterms:modified xsi:type="dcterms:W3CDTF">2020-05-01T07:32:40Z</dcterms:modified>
</cp:coreProperties>
</file>