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4C80C4-DC0F-4AEF-9AB6-C05F4FBA6D7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303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B4AAA4-A1BB-4CBC-A2B7-14FF948C234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847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54FEF-4E61-4EA9-AFC2-D13E0D0A999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436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FA8E3F-6DAB-4354-A1A8-5485D8EE1CD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786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31FEC-3F99-431D-862E-7CA850BA998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1977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90726-C826-432C-A8B0-16177F62E8A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513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FB503C-E70F-46BF-9213-6139466CBCE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95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041E4-F402-48E6-B738-903885DCC4E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823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F95E1-EC39-45F7-B9C4-F77A75BFDD5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124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61401-1DD8-406E-9E59-1846F2C085E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238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79E961-E41F-4D29-95F5-E7AF26B3BE8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700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FC22BDE5-7C47-4CE8-9E88-400A26C4462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604장 완전한 사랑(통288)</dc:title>
  <dc:creator>김창운</dc:creator>
  <cp:lastModifiedBy>seongdae</cp:lastModifiedBy>
  <cp:revision>30</cp:revision>
  <dcterms:created xsi:type="dcterms:W3CDTF">2012-08-30T03:18:24Z</dcterms:created>
  <dcterms:modified xsi:type="dcterms:W3CDTF">2020-05-01T07:32:42Z</dcterms:modified>
</cp:coreProperties>
</file>