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916BD-AF7B-4032-8CFA-42D38E93F56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083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574C7D-0A3E-4E78-8BD1-F5743C618CB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433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CBDBA-169F-49B2-A886-F179E499D37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74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82FA4-13AC-41C2-B287-D0EE7B87625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59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AA7D0-0FEE-47B3-9CCA-22FA211A731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781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220C5-98BF-480E-8988-FDF0353244F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13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AB680-2618-4675-B0B4-577737E354B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264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A663FC-A6FF-4E6C-A9B6-393A243F105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14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86D14-6450-413E-8C59-30BB3924687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562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982CC-67FA-4C66-9BFF-3574036C3EB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97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86914-E6F1-4221-A17F-9662946458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851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0389208-A9FF-48D9-8E69-77D1BDB86DB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605장 오늘 모여 찬송함은(통287)</dc:title>
  <dc:creator>김창운</dc:creator>
  <cp:lastModifiedBy>seongdae</cp:lastModifiedBy>
  <cp:revision>30</cp:revision>
  <dcterms:created xsi:type="dcterms:W3CDTF">2012-08-30T03:18:24Z</dcterms:created>
  <dcterms:modified xsi:type="dcterms:W3CDTF">2020-05-01T07:32:44Z</dcterms:modified>
</cp:coreProperties>
</file>