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61C8DC-4A37-4249-9061-A2863E0384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46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43F6EE-A069-45F7-8FAC-4D38645DA34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59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CF6F3-1405-4F45-8378-A2A250393B7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03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48EC8-089D-4AA0-BB5C-A2A89C92574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956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BE7F3B-F983-4A2A-AE32-80291BD635B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718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36D4DE-7590-493A-A928-DC17DA8DBAB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486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90E87-C933-426B-AAFC-8DA5C97F621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367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D7964-162B-40A8-BD1A-2D6161BD820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051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BDC32-C0FC-474C-B6A5-F62464A3C97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459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230788-B0DC-47EF-A9BC-12DE857BACE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674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A53DC-593C-4B78-9FE7-81E36F9D6B9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34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84E531E5-9A00-4213-8705-EFB86B6831D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613장 사랑의주하나님</dc:title>
  <dc:creator>김창운</dc:creator>
  <cp:lastModifiedBy>seongdae</cp:lastModifiedBy>
  <cp:revision>26</cp:revision>
  <dcterms:created xsi:type="dcterms:W3CDTF">2012-08-30T03:18:24Z</dcterms:created>
  <dcterms:modified xsi:type="dcterms:W3CDTF">2020-05-01T07:33:03Z</dcterms:modified>
</cp:coreProperties>
</file>