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7" r:id="rId3"/>
    <p:sldId id="269" r:id="rId4"/>
    <p:sldId id="268" r:id="rId5"/>
    <p:sldId id="264" r:id="rId6"/>
    <p:sldId id="265" r:id="rId7"/>
    <p:sldId id="270" r:id="rId8"/>
    <p:sldId id="266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27F027-77B0-4F59-A52E-C30AED79129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337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CD4622-28FE-4FE6-8623-BAC6B6078DD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759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3494A4-4CAA-432A-BCEA-A21469415DC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1843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6A7672-3057-4721-9CD2-F7464E29440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643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7F5519-E7FB-47C7-A18D-AA18D63FB3E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3720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A9A31-1F07-49FB-9967-99D32D07AA1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766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ACF8A8-2015-4FD2-9E62-02F7C29B5C2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3362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89729C-B066-4708-BD6A-117C06C9B1A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2302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FFA66-C730-460B-B8C1-8E23FBC2542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556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846B8E-81AD-4923-A955-32835DA3E02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3482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D645B6-D536-4313-9A17-9FA7ADC7562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9718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E2159485-23D7-4377-B281-A399C5AF625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615장 그큰일을행하신</dc:title>
  <dc:creator>김창운</dc:creator>
  <cp:lastModifiedBy>seongdae</cp:lastModifiedBy>
  <cp:revision>33</cp:revision>
  <dcterms:created xsi:type="dcterms:W3CDTF">2012-08-30T03:18:24Z</dcterms:created>
  <dcterms:modified xsi:type="dcterms:W3CDTF">2020-05-01T07:33:07Z</dcterms:modified>
</cp:coreProperties>
</file>