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00C89-8F9B-4303-88D6-CEA236D9BB8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094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3CEF3-011A-4AE9-9F3C-B431FCECC34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983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46613-3883-4130-877C-DA3FD6A1BD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209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1936B-58EF-41A1-B35C-9867902F108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325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98E3C-C91D-4534-88E2-AE8FC5B556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648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31208-3618-48E7-AC68-3CC5C51C865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082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CC7A9-90FA-40D0-AE1B-94131728D0E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088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C8C30-9F81-48D8-B024-77BA349D0CD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229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00F63-2C02-4427-BDD5-EB6480B1E19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872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FB2F9-740B-46A3-976E-DA321B20D47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41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265B1-0332-4F78-8D99-7197061CDCE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210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45DA67D4-2C8E-428F-B3B7-657D34586FD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굴림</vt:lpstr>
      <vt:lpstr>Arial</vt:lpstr>
      <vt:lpstr>기본 디자인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621장 찬양하라내영혼아</dc:title>
  <dc:creator>김창운</dc:creator>
  <cp:lastModifiedBy>seongdae</cp:lastModifiedBy>
  <cp:revision>33</cp:revision>
  <dcterms:created xsi:type="dcterms:W3CDTF">2012-08-30T03:18:24Z</dcterms:created>
  <dcterms:modified xsi:type="dcterms:W3CDTF">2020-05-01T07:33:19Z</dcterms:modified>
</cp:coreProperties>
</file>