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9FB48-CE50-4561-AB83-98BCF0C2A4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21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2DCFA-6FD0-4BBD-BD3A-DE44896B56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0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9B5B4-B63B-460A-B903-DA712C80F2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8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50B9B-A49B-46BB-AB5D-A13F7BE0CA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72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ABEAA-3D30-4CFC-815F-1EF37F6583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39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BF95B-9F79-447D-BCB7-555FE79A2D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5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515F6-CD1E-4D9D-9B05-DEBDB66DB7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10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260C6-BECA-4667-8FC1-85B9AF41F0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46ECB-46D4-4E1F-857C-B805243D21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23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0278E-BBBF-4969-9375-F5E9670CA4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0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6E43D-AA54-41D5-8300-9B2093911F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C4AC5C6-5D9A-43B1-B483-62DADAC802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623장 주님의시간에</dc:title>
  <dc:creator>김창운</dc:creator>
  <cp:lastModifiedBy>seongdae</cp:lastModifiedBy>
  <cp:revision>33</cp:revision>
  <dcterms:created xsi:type="dcterms:W3CDTF">2012-08-30T03:18:24Z</dcterms:created>
  <dcterms:modified xsi:type="dcterms:W3CDTF">2020-05-01T07:33:23Z</dcterms:modified>
</cp:coreProperties>
</file>