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02725-99F7-4400-A41F-FA69D562A4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60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0876E-636A-45B0-B6A7-9EBF5426CC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9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54307-2532-4052-B2AF-802A5832D5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5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AAE54-60F9-4B9C-A2EB-062DBA79F4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54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CDDC6-A19D-44BD-AFE1-050561878C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04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48F5F-A586-497E-852A-9A461F4667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2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95370-010D-4C49-9816-2B56D9CB5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1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070D3-403B-4DE3-8A73-3B7D4812FF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6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77EBA-18F5-43E4-9A3E-1CE4DB0648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9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BF385-E19E-4218-BBB0-7FB97B11A4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03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00076-EB8E-4D5B-B1B4-3303B8B3B6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7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7991D79-549E-49B0-B11A-59B4FA1DEA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624장 우리모두찬양해</dc:title>
  <dc:creator>김창운</dc:creator>
  <cp:lastModifiedBy>seongdae</cp:lastModifiedBy>
  <cp:revision>33</cp:revision>
  <dcterms:created xsi:type="dcterms:W3CDTF">2012-08-30T03:18:24Z</dcterms:created>
  <dcterms:modified xsi:type="dcterms:W3CDTF">2020-05-01T07:33:25Z</dcterms:modified>
</cp:coreProperties>
</file>