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7" r:id="rId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C246A4-B09C-4B74-80B7-2B901286424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2826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D34A66-C2AD-4155-997C-84359E71FB7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3235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31A2FD-EB50-4955-B496-8A8F18C01CF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403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32752A-FA01-4458-B4C4-555C30BDFC5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2021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E137B0-B58B-49BD-B764-B20CC9B970A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4251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F9796C-2C14-4F70-932E-164C0A2CB8B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8639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BF83FA-9309-466B-8F69-C1A3D9A9859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10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EE8EC6-56B5-4EBF-8CC8-344FBF6C6ED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4010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64E529-D905-4C89-AA87-E9C4B12394E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1657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379DAF-1BAE-49CA-9E7A-F67A4F0817B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118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864CE0-ED6C-4D13-B658-96BC6C66617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6330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A66CFF56-40FF-416D-B1D9-547C91DCCC7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굴림</vt:lpstr>
      <vt:lpstr>Arial</vt:lpstr>
      <vt:lpstr>기본 디자인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626장 만민들아다경배하라</dc:title>
  <dc:creator>김창운</dc:creator>
  <cp:lastModifiedBy>seongdae</cp:lastModifiedBy>
  <cp:revision>33</cp:revision>
  <dcterms:created xsi:type="dcterms:W3CDTF">2012-08-30T03:18:24Z</dcterms:created>
  <dcterms:modified xsi:type="dcterms:W3CDTF">2020-05-01T07:33:28Z</dcterms:modified>
</cp:coreProperties>
</file>