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4D1A8-D74D-4074-AD81-BE874C75E5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071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05697-51FE-4F40-A29D-0DB1CE0F13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891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329FE-B17B-4ADC-A832-20D207A50F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61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16BE7-A47B-4AC0-96DD-1C8BDB4D2A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14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40CF5-80E5-449C-9EEE-6128F51487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482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114A3-6BC9-491D-B9BC-9435CB3A5D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895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E9236-084D-4BBC-AA31-0677BECDE0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992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88AAB-5F07-4627-8ACE-AC5BA5A900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613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68D9E-34AB-4E86-B17E-EFE1E047D3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49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CA63A-7F19-4370-BE47-96426F4760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171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59A48-6EF5-4CAF-A17D-309DBA1100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514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0710FB8A-FA70-420F-9E39-FF5F50E9999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굴림</vt:lpstr>
      <vt:lpstr>Arial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628장 아멘아멘아멘영광과존귀를</dc:title>
  <dc:creator>김창운</dc:creator>
  <cp:lastModifiedBy>seongdae</cp:lastModifiedBy>
  <cp:revision>33</cp:revision>
  <dcterms:created xsi:type="dcterms:W3CDTF">2012-08-30T03:18:24Z</dcterms:created>
  <dcterms:modified xsi:type="dcterms:W3CDTF">2020-05-01T07:33:31Z</dcterms:modified>
</cp:coreProperties>
</file>