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DD3DF-004C-4388-B7CA-A9A666CCD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2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A1E1A-E094-467E-A99C-AC6D3EB724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1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9622B-F92C-41AB-9741-636C7BEB33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3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88F08-2C02-4CB3-9A1B-912BA40140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0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B4747-AB16-4753-BA97-F5EA5DEEF2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15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E2C64-0CB0-44D7-94A7-113EF46731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5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0A64D-3096-4C57-B287-031EE2B448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6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A7E47-AEF0-471F-A371-2EC84030BB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6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88897-B590-4855-A961-4BA2DF676F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1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16A41-ABC0-45F0-8D5E-1CE257E5AA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0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41343-3C4D-4C21-835F-09F8A23693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19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13FDAE5-E246-48CD-91BD-F9A35D7E266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632장 주여주여우리를</dc:title>
  <dc:creator>김창운</dc:creator>
  <cp:lastModifiedBy>seongdae</cp:lastModifiedBy>
  <cp:revision>33</cp:revision>
  <dcterms:created xsi:type="dcterms:W3CDTF">2012-08-30T03:18:24Z</dcterms:created>
  <dcterms:modified xsi:type="dcterms:W3CDTF">2020-05-01T07:33:38Z</dcterms:modified>
</cp:coreProperties>
</file>