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64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91218-8110-4627-B483-B6F975CEBF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98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867BC-BF26-4479-A6B7-712B9E5F96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1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FDFBC-734F-4DE2-9CEA-DBD53EAF3F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0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529CE-2681-4892-B61A-276FDD59E7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59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D0C27-5C7F-445C-9C27-FA5FDB0E40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93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24B7-C1B9-4A71-808D-7E7574D18B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28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29B00-48BB-49D1-BF7D-471B0B4221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9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DA06E-A191-4B94-8114-F8290D0827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2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D2C8C-0BD3-4913-B1D8-C3429DE241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10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2F9C0-4E9D-49D2-855D-61229BC9FD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5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357BF-DF57-4D95-96F8-487140D0B3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49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3A7FCA30-436D-48C4-93FE-B3EB7280DAB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635장 하늘에계신(주기도문)</dc:title>
  <dc:creator>김창운</dc:creator>
  <cp:lastModifiedBy>seongdae</cp:lastModifiedBy>
  <cp:revision>33</cp:revision>
  <dcterms:created xsi:type="dcterms:W3CDTF">2012-08-30T03:18:24Z</dcterms:created>
  <dcterms:modified xsi:type="dcterms:W3CDTF">2020-05-01T07:33:43Z</dcterms:modified>
</cp:coreProperties>
</file>