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5" r:id="rId3"/>
    <p:sldId id="267" r:id="rId4"/>
    <p:sldId id="269" r:id="rId5"/>
    <p:sldId id="271" r:id="rId6"/>
    <p:sldId id="273" r:id="rId7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74" autoAdjust="0"/>
    <p:restoredTop sz="94660"/>
  </p:normalViewPr>
  <p:slideViewPr>
    <p:cSldViewPr>
      <p:cViewPr varScale="1">
        <p:scale>
          <a:sx n="70" d="100"/>
          <a:sy n="70" d="100"/>
        </p:scale>
        <p:origin x="78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FAA38F-DD02-4874-9E28-D924C320083E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09257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25E042-8F2A-4BD3-9A58-5D6C71A5683C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87295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D92A68-6D03-4FD1-8996-A5FA6376F8B5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06195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7C9AAE-DBE3-4018-A1E6-EB25045AD785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98617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/>
            </a:lvl1pPr>
            <a:lvl2pPr marL="342900" indent="0">
              <a:buNone/>
              <a:defRPr sz="1500"/>
            </a:lvl2pPr>
            <a:lvl3pPr marL="685800" indent="0">
              <a:buNone/>
              <a:defRPr sz="135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2D8223-EB19-4704-A3CE-67E1C62718B4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74750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068B23-4A21-4AE5-8FA0-01D7C1C561B0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0455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40319" y="1681163"/>
            <a:ext cx="5158316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40319" y="2505077"/>
            <a:ext cx="5158316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71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71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D2DD92-58DE-4EB8-8B43-423DF52EA74D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88575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6E3705-EEAD-4CAC-8719-96FDB9704F4C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74165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CA586A-E863-4A0D-9520-390938C8EFF4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24989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320" y="457200"/>
            <a:ext cx="393276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717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40320" y="2057402"/>
            <a:ext cx="393276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C4599C-7E77-46B9-A326-EF7659DFADA5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10992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320" y="457200"/>
            <a:ext cx="393276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717" y="987428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40320" y="2057402"/>
            <a:ext cx="393276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9D0288-19AD-41F4-9681-896C03F6F25E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35893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9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50"/>
            </a:lvl1pPr>
          </a:lstStyle>
          <a:p>
            <a:endParaRPr lang="en-US" altLang="ko-K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50"/>
            </a:lvl1pPr>
          </a:lstStyle>
          <a:p>
            <a:endParaRPr lang="en-US" altLang="ko-K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50"/>
            </a:lvl1pPr>
          </a:lstStyle>
          <a:p>
            <a:fld id="{74C9D7FC-6D0D-4981-91FE-199128DD9396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 latinLnBrk="1">
        <a:spcBef>
          <a:spcPct val="0"/>
        </a:spcBef>
        <a:spcAft>
          <a:spcPct val="0"/>
        </a:spcAft>
        <a:defRPr kumimoji="1" sz="33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2pPr>
      <a:lvl3pPr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3pPr>
      <a:lvl4pPr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4pPr>
      <a:lvl5pPr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5pPr>
      <a:lvl6pPr marL="342900"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6pPr>
      <a:lvl7pPr marL="685800"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7pPr>
      <a:lvl8pPr marL="1028700"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8pPr>
      <a:lvl9pPr marL="1371600"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9pPr>
    </p:titleStyle>
    <p:bodyStyle>
      <a:lvl1pPr marL="257175" indent="-257175" algn="l" rtl="0" fontAlgn="base" latinLnBrk="1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fontAlgn="base" latinLnBrk="1">
        <a:spcBef>
          <a:spcPct val="20000"/>
        </a:spcBef>
        <a:spcAft>
          <a:spcPct val="0"/>
        </a:spcAft>
        <a:buChar char="–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rtl="0" fontAlgn="base" latinLnBrk="1">
        <a:spcBef>
          <a:spcPct val="20000"/>
        </a:spcBef>
        <a:spcAft>
          <a:spcPct val="0"/>
        </a:spcAft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rtl="0" fontAlgn="base" latinLnBrk="1">
        <a:spcBef>
          <a:spcPct val="20000"/>
        </a:spcBef>
        <a:spcAft>
          <a:spcPct val="0"/>
        </a:spcAft>
        <a:buChar char="–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rtl="0" fontAlgn="base" latinLnBrk="1">
        <a:spcBef>
          <a:spcPct val="20000"/>
        </a:spcBef>
        <a:spcAft>
          <a:spcPct val="0"/>
        </a:spcAft>
        <a:buChar char="»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</TotalTime>
  <Words>0</Words>
  <Application>Microsoft Office PowerPoint</Application>
  <PresentationFormat>와이드스크린</PresentationFormat>
  <Paragraphs>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굴림</vt:lpstr>
      <vt:lpstr>Arial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636장 하늘에계신(주기도문)(통548)</dc:title>
  <dc:creator>김창운</dc:creator>
  <cp:lastModifiedBy>seongdae</cp:lastModifiedBy>
  <cp:revision>25</cp:revision>
  <dcterms:created xsi:type="dcterms:W3CDTF">2012-08-30T03:18:24Z</dcterms:created>
  <dcterms:modified xsi:type="dcterms:W3CDTF">2020-05-01T07:33:45Z</dcterms:modified>
</cp:coreProperties>
</file>