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F3409-EC49-4A27-A450-2AF517859A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183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14AD47-DF3D-4AB4-BB8F-0EA7C4D09D8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996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4DC49-0B73-4871-A4FF-CE9D21F9E67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330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DF6CD-556D-4437-BC28-041FF1EAE22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504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F6A2B-4A9E-4A42-9659-234B501FEF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292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E8694-49F5-4295-B7C4-09939605891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810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F0050-0B15-49F4-8830-7EB480A371C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89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2069D-A3E5-4FF0-8303-D5530397334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029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688FF-A408-4625-9D0B-6D629F4343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062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2583F-9764-41AB-A7BE-14E14A2FCAD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24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093E64-9BE3-4C3B-A798-62AEDF95C8B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964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DD97269A-82C5-40BE-A53B-21784D9EAA2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굴림</vt:lpstr>
      <vt:lpstr>Arial</vt:lpstr>
      <vt:lpstr>기본 디자인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637장 주님우리의마음을여시어</dc:title>
  <dc:creator>김창운</dc:creator>
  <cp:lastModifiedBy>seongdae</cp:lastModifiedBy>
  <cp:revision>33</cp:revision>
  <dcterms:created xsi:type="dcterms:W3CDTF">2012-08-30T03:18:24Z</dcterms:created>
  <dcterms:modified xsi:type="dcterms:W3CDTF">2020-05-01T07:33:46Z</dcterms:modified>
</cp:coreProperties>
</file>